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7314D0-3215-4A6D-9F96-17C1B6A4799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D38272-1537-4FBA-B61F-950C5E9596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784976" cy="204365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Заседание родительского клуба «Мамина школа»</a:t>
            </a:r>
            <a:br>
              <a:rPr lang="ru-RU" sz="3200" b="1" dirty="0" smtClean="0"/>
            </a:br>
            <a:r>
              <a:rPr lang="ru-RU" sz="3200" b="1" dirty="0" smtClean="0"/>
              <a:t>Мастер-класс для родителей</a:t>
            </a:r>
            <a:br>
              <a:rPr lang="ru-RU" sz="3200" b="1" dirty="0" smtClean="0"/>
            </a:br>
            <a:r>
              <a:rPr lang="ru-RU" sz="3200" b="1" dirty="0" smtClean="0"/>
              <a:t>Пошив </a:t>
            </a:r>
            <a:r>
              <a:rPr lang="ru-RU" sz="3200" b="1" dirty="0"/>
              <a:t>одежды для кукол, изготовление </a:t>
            </a:r>
            <a:r>
              <a:rPr lang="ru-RU" sz="3200" b="1" dirty="0" smtClean="0"/>
              <a:t>пособий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869160"/>
            <a:ext cx="5576664" cy="841648"/>
          </a:xfrm>
        </p:spPr>
        <p:txBody>
          <a:bodyPr/>
          <a:lstStyle/>
          <a:p>
            <a:pPr algn="r"/>
            <a:r>
              <a:rPr lang="ru-RU" dirty="0" smtClean="0"/>
              <a:t>Воспитатель Красильникова Г.М. </a:t>
            </a:r>
          </a:p>
          <a:p>
            <a:pPr algn="r"/>
            <a:r>
              <a:rPr lang="ru-RU" dirty="0" smtClean="0"/>
              <a:t>Фищук Л.В.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260648"/>
            <a:ext cx="864096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с. Кышик»</a:t>
            </a:r>
          </a:p>
        </p:txBody>
      </p:sp>
    </p:spTree>
    <p:extLst>
      <p:ext uri="{BB962C8B-B14F-4D97-AF65-F5344CB8AC3E}">
        <p14:creationId xmlns:p14="http://schemas.microsoft.com/office/powerpoint/2010/main" val="31152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968552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11111"/>
                </a:solidFill>
                <a:latin typeface="Arial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Arial"/>
              </a:rPr>
              <a:t>И</a:t>
            </a:r>
            <a:r>
              <a:rPr lang="ru-RU" b="1" dirty="0" smtClean="0">
                <a:solidFill>
                  <a:srgbClr val="111111"/>
                </a:solidFill>
                <a:latin typeface="Arial"/>
              </a:rPr>
              <a:t>зготовление </a:t>
            </a:r>
            <a:r>
              <a:rPr lang="ru-RU" b="1" dirty="0">
                <a:solidFill>
                  <a:srgbClr val="111111"/>
                </a:solidFill>
                <a:latin typeface="Arial"/>
              </a:rPr>
              <a:t>хлебцев</a:t>
            </a:r>
            <a:endParaRPr lang="ru-RU" dirty="0"/>
          </a:p>
        </p:txBody>
      </p:sp>
      <p:pic>
        <p:nvPicPr>
          <p:cNvPr id="7170" name="Picture 2" descr="https://www.maam.ru/upload/blogs/detsad-338521-15503077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13984" b="7401"/>
          <a:stretch/>
        </p:blipFill>
        <p:spPr bwMode="auto">
          <a:xfrm>
            <a:off x="251520" y="1772816"/>
            <a:ext cx="5135571" cy="246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15023" y="3036161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Вырежем по шаблону из фетра двух оттенков коричневого цвета и нежно жёлтого три детали.</a:t>
            </a:r>
            <a:endParaRPr lang="ru-RU" dirty="0"/>
          </a:p>
        </p:txBody>
      </p:sp>
      <p:pic>
        <p:nvPicPr>
          <p:cNvPr id="7172" name="Picture 4" descr="https://www.maam.ru/upload/blogs/detsad-338521-15503081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3" b="13637"/>
          <a:stretch/>
        </p:blipFill>
        <p:spPr bwMode="auto">
          <a:xfrm>
            <a:off x="467544" y="4437112"/>
            <a:ext cx="3549055" cy="20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4437112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Пришьём нежно-жёлтую деталь к светло коричневой соединительным швом в две нити. Затем прослоим тёмно-коричневую спинку и верхнюю деталь с "маслом" листовым синтепоном и соединим всё это обмёточным швом.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4" name="Picture 6" descr="https://www.maam.ru/upload/blogs/detsad-338521-155030818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7" b="10986"/>
          <a:stretch/>
        </p:blipFill>
        <p:spPr bwMode="auto">
          <a:xfrm rot="479335">
            <a:off x="6339276" y="255792"/>
            <a:ext cx="2529821" cy="25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4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322712" cy="1252728"/>
          </a:xfrm>
        </p:spPr>
        <p:txBody>
          <a:bodyPr/>
          <a:lstStyle/>
          <a:p>
            <a:r>
              <a:rPr lang="ru-RU" dirty="0" smtClean="0"/>
              <a:t>Колбаса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3789040"/>
            <a:ext cx="5724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Здесь нам понадобится фетр розового и белого цвета. Кроим из розового фетра по шаблону два круга диаметром 8 см, а из белого - 5 кружочков диаметром 1 см. Также подготовим прослойку из листового синтепона. Сначала пришиваем соединительным швом кружочки "жира", и только затем соединяем верхнюю и нижнюю детали и прослойку синтепона и прошиваем по краю обмёточным швом. </a:t>
            </a:r>
          </a:p>
        </p:txBody>
      </p:sp>
      <p:pic>
        <p:nvPicPr>
          <p:cNvPr id="8194" name="Picture 2" descr="https://www.maam.ru/upload/blogs/detsad-338521-1550308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"/>
          <a:stretch/>
        </p:blipFill>
        <p:spPr bwMode="auto">
          <a:xfrm>
            <a:off x="251520" y="2708920"/>
            <a:ext cx="2999330" cy="38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maam.ru/upload/blogs/detsad-338521-15503088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6" b="9860"/>
          <a:stretch/>
        </p:blipFill>
        <p:spPr bwMode="auto">
          <a:xfrm rot="615940">
            <a:off x="5754073" y="501731"/>
            <a:ext cx="29578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8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60" y="260648"/>
            <a:ext cx="36004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Яичница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319" y="1196752"/>
            <a:ext cx="511256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900" dirty="0"/>
              <a:t>Для яичницы нам понадобится фетр жёлтого и белого цветов. По шаблону выкраиваем 1 жёлтый кружок диаметром 4 см и две детали с неровными краями </a:t>
            </a:r>
            <a:r>
              <a:rPr lang="ru-RU" sz="1900" dirty="0" smtClean="0"/>
              <a:t>10х8 </a:t>
            </a:r>
            <a:r>
              <a:rPr lang="ru-RU" sz="1900" dirty="0"/>
              <a:t>см. Сначала пришьём желток, затем прослоим верхнюю и нижнюю части синтепоном, и сошьём края обмёточным швом.</a:t>
            </a:r>
          </a:p>
        </p:txBody>
      </p:sp>
      <p:pic>
        <p:nvPicPr>
          <p:cNvPr id="9218" name="Picture 2" descr="https://www.maam.ru/upload/blogs/detsad-338521-15503095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9569" b="21334"/>
          <a:stretch/>
        </p:blipFill>
        <p:spPr bwMode="auto">
          <a:xfrm>
            <a:off x="3662433" y="3812767"/>
            <a:ext cx="5312237" cy="28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maam.ru/upload/blogs/detsad-338521-15503095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14111" r="3978" b="17939"/>
          <a:stretch/>
        </p:blipFill>
        <p:spPr bwMode="auto">
          <a:xfrm rot="905227">
            <a:off x="6040581" y="302650"/>
            <a:ext cx="2694752" cy="27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maam.ru/upload/blogs/detsad-338521-155030956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"/>
          <a:stretch/>
        </p:blipFill>
        <p:spPr bwMode="auto">
          <a:xfrm rot="947502">
            <a:off x="446465" y="3729207"/>
            <a:ext cx="2835371" cy="26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2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56384" cy="1080120"/>
          </a:xfrm>
        </p:spPr>
        <p:txBody>
          <a:bodyPr/>
          <a:lstStyle/>
          <a:p>
            <a:r>
              <a:rPr lang="ru-RU" b="1" dirty="0" smtClean="0"/>
              <a:t>Пельмени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000" dirty="0"/>
              <a:t>Для пельменей возьмём фетр молочного цвета. По шаблону выкраиваем 10 кружочков диаметром 8 см. На каждый кружочек в центр положим наполнитель-синтепон или </a:t>
            </a:r>
            <a:r>
              <a:rPr lang="ru-RU" sz="2000" dirty="0" err="1"/>
              <a:t>синтепух</a:t>
            </a:r>
            <a:r>
              <a:rPr lang="ru-RU" sz="2000" dirty="0"/>
              <a:t>, соединим края в полукруг и прошьём соединительным швом. Затем соединим противоположные уголки и закрепим несколькими стежками. </a:t>
            </a:r>
            <a:endParaRPr lang="ru-RU" sz="2000" b="1" dirty="0"/>
          </a:p>
        </p:txBody>
      </p:sp>
      <p:pic>
        <p:nvPicPr>
          <p:cNvPr id="10244" name="Picture 4" descr="https://www.maam.ru/upload/blogs/detsad-338521-1550309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t="20869" b="29007"/>
          <a:stretch/>
        </p:blipFill>
        <p:spPr bwMode="auto">
          <a:xfrm>
            <a:off x="899592" y="3861048"/>
            <a:ext cx="6267481" cy="24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maam.ru/upload/blogs/detsad-338521-15503100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4008" r="8107" b="3708"/>
          <a:stretch/>
        </p:blipFill>
        <p:spPr bwMode="auto">
          <a:xfrm rot="1304334">
            <a:off x="6197692" y="484272"/>
            <a:ext cx="2603259" cy="23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51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240360" cy="1080120"/>
          </a:xfrm>
        </p:spPr>
        <p:txBody>
          <a:bodyPr/>
          <a:lstStyle/>
          <a:p>
            <a:r>
              <a:rPr lang="ru-RU" b="1" dirty="0" smtClean="0"/>
              <a:t>Вареники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596" y="3744918"/>
            <a:ext cx="358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dirty="0"/>
              <a:t>Для вареников вырежем фигурными ножницами 10 кружочков диаметром 10 см. Положим в серединку синтепон и свернём в полукруг. </a:t>
            </a:r>
            <a:r>
              <a:rPr lang="ru-RU" dirty="0" smtClean="0"/>
              <a:t>Прошьём </a:t>
            </a:r>
            <a:r>
              <a:rPr lang="ru-RU" dirty="0"/>
              <a:t>соединительным швом. </a:t>
            </a:r>
          </a:p>
        </p:txBody>
      </p:sp>
      <p:pic>
        <p:nvPicPr>
          <p:cNvPr id="11266" name="Picture 2" descr="https://www.maam.ru/upload/blogs/detsad-338521-15503101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5868" r="8844" b="3486"/>
          <a:stretch/>
        </p:blipFill>
        <p:spPr bwMode="auto">
          <a:xfrm>
            <a:off x="395536" y="1052736"/>
            <a:ext cx="3099940" cy="25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maam.ru/upload/blogs/detsad-338521-1550310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12994" b="26108"/>
          <a:stretch/>
        </p:blipFill>
        <p:spPr bwMode="auto">
          <a:xfrm>
            <a:off x="4139952" y="3744918"/>
            <a:ext cx="4744934" cy="242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maam.ru/upload/blogs/detsad-338521-155031024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11064" r="8241" b="16771"/>
          <a:stretch/>
        </p:blipFill>
        <p:spPr bwMode="auto">
          <a:xfrm rot="1401662">
            <a:off x="6142714" y="299792"/>
            <a:ext cx="2637718" cy="30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0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3312368" cy="1002440"/>
          </a:xfrm>
        </p:spPr>
        <p:txBody>
          <a:bodyPr/>
          <a:lstStyle/>
          <a:p>
            <a:r>
              <a:rPr lang="ru-RU" b="1" dirty="0" smtClean="0"/>
              <a:t>Пирожные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2132856"/>
            <a:ext cx="5472608" cy="1944216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Губки для мытья посуды разрежьте пополам, половинки склейте между собой. Украсьте верх пирожного бусинами, розочками из лент, пуговицами, лентами и т.д., закрепив их с </a:t>
            </a:r>
            <a:r>
              <a:rPr lang="ru-RU" sz="2000" dirty="0">
                <a:solidFill>
                  <a:schemeClr val="tx1"/>
                </a:solidFill>
              </a:rPr>
              <a:t>помощью клеевого пистолета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12230" r="17097" b="12825"/>
          <a:stretch/>
        </p:blipFill>
        <p:spPr bwMode="auto">
          <a:xfrm>
            <a:off x="1043608" y="4335214"/>
            <a:ext cx="4022068" cy="232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r="13613"/>
          <a:stretch/>
        </p:blipFill>
        <p:spPr bwMode="auto">
          <a:xfrm rot="5400000">
            <a:off x="6038438" y="3721681"/>
            <a:ext cx="3012109" cy="285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1" r="25031"/>
          <a:stretch/>
        </p:blipFill>
        <p:spPr bwMode="auto">
          <a:xfrm rot="6805263">
            <a:off x="6368962" y="320436"/>
            <a:ext cx="2331492" cy="256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061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Еще идеи для вашего творчества </a:t>
            </a:r>
            <a:endParaRPr lang="ru-RU" dirty="0"/>
          </a:p>
        </p:txBody>
      </p:sp>
      <p:pic>
        <p:nvPicPr>
          <p:cNvPr id="12290" name="Picture 2" descr="https://www.maam.ru/upload/blogs/detsad-486340-1487126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" t="2840" r="5543" b="3938"/>
          <a:stretch/>
        </p:blipFill>
        <p:spPr bwMode="auto">
          <a:xfrm>
            <a:off x="5434844" y="4213962"/>
            <a:ext cx="3026839" cy="24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maam.ru/upload/blogs/detsad-486340-14871268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r="7534" b="10206"/>
          <a:stretch/>
        </p:blipFill>
        <p:spPr bwMode="auto">
          <a:xfrm>
            <a:off x="924151" y="1616758"/>
            <a:ext cx="3392006" cy="22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ww.maam.ru/upload/blogs/detsad-486340-14871267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3" t="10249" b="30743"/>
          <a:stretch/>
        </p:blipFill>
        <p:spPr bwMode="auto">
          <a:xfrm>
            <a:off x="5796136" y="1718983"/>
            <a:ext cx="2304256" cy="20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cs5.livemaster.ru/storage/cf/ad/99edb4a715f48cd04ed1b779437m--kukly-i-igrushki-eda-dlya-kukol-yagodnoe-pechene-iz-fetr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9"/>
          <a:stretch/>
        </p:blipFill>
        <p:spPr bwMode="auto">
          <a:xfrm>
            <a:off x="615321" y="4283403"/>
            <a:ext cx="4009666" cy="24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5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1442" y="260648"/>
            <a:ext cx="8611037" cy="3960440"/>
          </a:xfrm>
        </p:spPr>
        <p:txBody>
          <a:bodyPr>
            <a:normAutofit fontScale="92500" lnSpcReduction="20000"/>
          </a:bodyPr>
          <a:lstStyle/>
          <a:p>
            <a:pPr indent="450850" algn="just"/>
            <a:r>
              <a:rPr lang="ru-RU" dirty="0">
                <a:solidFill>
                  <a:schemeClr val="tx1"/>
                </a:solidFill>
              </a:rPr>
              <a:t>Ведущая деятельность дошкольного возраста - ролевая игра. Именно в ней складываются и наиболее эффективно развиваются главные новообразования этого возраста: творческое воображение, образное мышление, самосознание. Особое значение имеет игра для становления разных форм произвольного поведения детей. Развиваются произвольное внимание и память, соподчинение мотивов и целенаправленность действий.</a:t>
            </a:r>
          </a:p>
          <a:p>
            <a:pPr indent="450850" algn="just"/>
            <a:r>
              <a:rPr lang="ru-RU" dirty="0">
                <a:solidFill>
                  <a:schemeClr val="tx1"/>
                </a:solidFill>
              </a:rPr>
              <a:t>Сюжетно-ролевая игра проходит длительный и сложный путь развития, начинаясь в младшем дошкольном возрасте с простейшей ролевой игры и игры </a:t>
            </a:r>
            <a:r>
              <a:rPr lang="ru-RU" dirty="0" smtClean="0">
                <a:solidFill>
                  <a:schemeClr val="tx1"/>
                </a:solidFill>
              </a:rPr>
              <a:t>«рядом», </a:t>
            </a:r>
            <a:r>
              <a:rPr lang="ru-RU" dirty="0">
                <a:solidFill>
                  <a:schemeClr val="tx1"/>
                </a:solidFill>
              </a:rPr>
              <a:t>в старшем дошкольном возрасте она достигает наиболее высокого развития, трансформируясь в длительную коллективную творческую игру с развёрнутым сюжетом.</a:t>
            </a:r>
          </a:p>
          <a:p>
            <a:pPr indent="450850" algn="just"/>
            <a:r>
              <a:rPr lang="ru-RU" dirty="0">
                <a:solidFill>
                  <a:schemeClr val="tx1"/>
                </a:solidFill>
              </a:rPr>
              <a:t>Сюжетно - ролевые игры в комплексе с другими воспитательными средствами представляют собой основу формирования гармонически развитой активной личности, способной находить выход из критического положения, принимать решение, проявлять инициативу, т.е. приобретают те качества, которые необходимы в будущей жизни.</a:t>
            </a:r>
          </a:p>
          <a:p>
            <a:endParaRPr lang="ru-RU" dirty="0"/>
          </a:p>
        </p:txBody>
      </p:sp>
      <p:pic>
        <p:nvPicPr>
          <p:cNvPr id="15362" name="Picture 2" descr="https://www.maam.ru/upload/blogs/detsad-111638-14897525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6"/>
          <a:stretch/>
        </p:blipFill>
        <p:spPr bwMode="auto">
          <a:xfrm>
            <a:off x="2123728" y="4189701"/>
            <a:ext cx="426902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35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45730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1520" y="260648"/>
            <a:ext cx="8642350" cy="6408738"/>
          </a:xfrm>
        </p:spPr>
        <p:txBody>
          <a:bodyPr>
            <a:normAutofit/>
          </a:bodyPr>
          <a:lstStyle/>
          <a:p>
            <a:pPr marL="0" indent="45085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Здравствуйте, уважаемые родители! Спасибо, что нашли время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заглянули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сегодняшний мастер-класс.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такое мастер-класс?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 algn="just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довольно старая и известная форма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 она позволяет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получить знания в какой-либо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 и подкрепить их практикой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это является преимуществом мастер-класса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0850"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это весело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интересно. Это возможность творить, делать настоящую вещь своими руками! Поделка сделанная своими руками уникальна,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индивидуальна. Возможность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совместного творчества вместе с детьми и родителями. Вы сможете еще больше подружиться, понять друг друга, сблизиться. Это уникальная возможность погрузиться в атмосферу совместного вдохновения, красоты и радости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9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9512" y="1628800"/>
            <a:ext cx="8714358" cy="5112568"/>
          </a:xfrm>
        </p:spPr>
        <p:txBody>
          <a:bodyPr>
            <a:normAutofit fontScale="62500" lnSpcReduction="20000"/>
          </a:bodyPr>
          <a:lstStyle/>
          <a:p>
            <a:pPr marL="0" indent="450850" algn="just"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Детская сюжетно-ролевая игра сопровождается игрой </a:t>
            </a:r>
            <a:r>
              <a:rPr lang="ru-RU" sz="2600" dirty="0">
                <a:solidFill>
                  <a:schemeClr val="tx1"/>
                </a:solidFill>
              </a:rPr>
              <a:t>с куклой. Кукла – одна из древнейших игрушек человека. Она есть в детской у каждого ребёнка. Кажется, всего лишь простая кукла, ну образ человека и что с того? Однако она имеет сильное воздействие на психологическое и социальное развитие ребёнка. </a:t>
            </a:r>
            <a:endParaRPr lang="ru-RU" sz="2600" dirty="0" smtClean="0">
              <a:solidFill>
                <a:schemeClr val="tx1"/>
              </a:solidFill>
            </a:endParaRPr>
          </a:p>
          <a:p>
            <a:pPr marL="0" indent="450850" algn="just"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Часто </a:t>
            </a:r>
            <a:r>
              <a:rPr lang="ru-RU" sz="2600" dirty="0">
                <a:solidFill>
                  <a:schemeClr val="tx1"/>
                </a:solidFill>
              </a:rPr>
              <a:t>в игре с куклой ребёнок проецирует какие-то внутренние переживания на неё и проигрывает их в различных ситуациях. Так же может приписывать какие-либо качества, которыми не обладает сам, например, смелость. Ребёнок берёт куклу, говорит: «Пойдём!»,- и робко, с опаской всё же входит в тёмную комнату за какой-нибудь игрушкой. Вроде кукла смелая, но только ли </a:t>
            </a:r>
            <a:r>
              <a:rPr lang="ru-RU" sz="2600" dirty="0" smtClean="0">
                <a:solidFill>
                  <a:schemeClr val="tx1"/>
                </a:solidFill>
              </a:rPr>
              <a:t>она?</a:t>
            </a:r>
          </a:p>
          <a:p>
            <a:pPr marL="0" indent="450850" algn="just"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Меленькие </a:t>
            </a:r>
            <a:r>
              <a:rPr lang="ru-RU" sz="2600" dirty="0">
                <a:solidFill>
                  <a:schemeClr val="tx1"/>
                </a:solidFill>
              </a:rPr>
              <a:t>дети, играя с куклой, подражают действиям взрослых. Они так же купают куклу, как купают их самих, так же одевают. Происходит отработка простейших жизненных </a:t>
            </a:r>
            <a:r>
              <a:rPr lang="ru-RU" sz="2600" dirty="0" smtClean="0">
                <a:solidFill>
                  <a:schemeClr val="tx1"/>
                </a:solidFill>
              </a:rPr>
              <a:t>навыков. Дети </a:t>
            </a:r>
            <a:r>
              <a:rPr lang="ru-RU" sz="2600" dirty="0">
                <a:solidFill>
                  <a:schemeClr val="tx1"/>
                </a:solidFill>
              </a:rPr>
              <a:t>чуть старше уже обыгрывают бытовые ситуации, что увидели в семье, отображают и закрепляют обобщённые представления о </a:t>
            </a:r>
            <a:r>
              <a:rPr lang="ru-RU" sz="2600" dirty="0" smtClean="0">
                <a:solidFill>
                  <a:schemeClr val="tx1"/>
                </a:solidFill>
              </a:rPr>
              <a:t>них. </a:t>
            </a:r>
          </a:p>
          <a:p>
            <a:pPr marL="0" indent="450850" algn="just"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В </a:t>
            </a:r>
            <a:r>
              <a:rPr lang="ru-RU" sz="2600" dirty="0">
                <a:solidFill>
                  <a:schemeClr val="tx1"/>
                </a:solidFill>
              </a:rPr>
              <a:t>игре с куклой зарождается ролевая игра. Изначально ребёнок говорит за куклу, проговаривает её действия, и в этом проговаривании и скрывается зачаток ролевой игры – ребёнок берет на себя образ куклы, исполняет её роль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0" indent="450850" algn="just"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Но для игры детям нужны атрибуты: одежда для куклы, посуда, мебель, постельные принадлежности, продукты питания и т.д. 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8"/>
          <a:stretch/>
        </p:blipFill>
        <p:spPr bwMode="auto">
          <a:xfrm>
            <a:off x="78997" y="0"/>
            <a:ext cx="2564787" cy="154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09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60648"/>
            <a:ext cx="4752527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Кукольная одежда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Одежда для кукол своими руками: простые способы и лайфха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27688"/>
            <a:ext cx="3552295" cy="26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дежда для кукол своими руками: простые способы и лайфха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58520"/>
            <a:ext cx="3840361" cy="26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740" y="1039669"/>
            <a:ext cx="8646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0" i="0" dirty="0" smtClean="0">
                <a:solidFill>
                  <a:srgbClr val="222222"/>
                </a:solidFill>
                <a:effectLst/>
                <a:latin typeface="Source Sans Pro"/>
              </a:rPr>
              <a:t>Основными инструментами для пошива одежды будут: материал, ножницы, мел или маркер, нитки, иголки.</a:t>
            </a:r>
          </a:p>
          <a:p>
            <a:pPr indent="450850" algn="just"/>
            <a:r>
              <a:rPr lang="ru-RU" b="0" i="0" dirty="0" smtClean="0">
                <a:solidFill>
                  <a:srgbClr val="222222"/>
                </a:solidFill>
                <a:effectLst/>
                <a:latin typeface="Source Sans Pro"/>
              </a:rPr>
              <a:t>К декоративным элементам относятся: пуговицы,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Source Sans Pro"/>
              </a:rPr>
              <a:t>пайетки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Source Sans Pro"/>
              </a:rPr>
              <a:t>, бисер. Вещи для кукол должны быть яркими.</a:t>
            </a:r>
          </a:p>
          <a:p>
            <a:pPr indent="450850" algn="just"/>
            <a:r>
              <a:rPr lang="ru-RU" b="0" i="0" dirty="0" smtClean="0">
                <a:solidFill>
                  <a:srgbClr val="222222"/>
                </a:solidFill>
                <a:effectLst/>
                <a:latin typeface="Source Sans Pro"/>
              </a:rPr>
              <a:t>Если кукла 18-20 см и выше, то подойдет льняная или хлопковая материя. С ней легко справиться во время создания кукольного гардероба.</a:t>
            </a:r>
          </a:p>
          <a:p>
            <a:pPr indent="450850" algn="just"/>
            <a:r>
              <a:rPr lang="ru-RU" b="0" i="0" dirty="0" smtClean="0">
                <a:solidFill>
                  <a:srgbClr val="222222"/>
                </a:solidFill>
                <a:effectLst/>
                <a:latin typeface="Source Sans Pro"/>
              </a:rPr>
              <a:t>Верхнюю одежду и аксессуары лучше шить из фетра. Этот материал прочный и устойчивый. Легко создает объем изделию.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18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79512" y="1124744"/>
            <a:ext cx="4222526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Как сделать юбку</a:t>
            </a:r>
          </a:p>
          <a:p>
            <a:pPr marL="0" indent="0">
              <a:buNone/>
            </a:pPr>
            <a:r>
              <a:rPr lang="ru-RU" dirty="0"/>
              <a:t>Понадобится</a:t>
            </a:r>
            <a:r>
              <a:rPr lang="ru-RU" dirty="0" smtClean="0"/>
              <a:t>: ткань </a:t>
            </a:r>
            <a:r>
              <a:rPr lang="ru-RU" dirty="0"/>
              <a:t>20х12 см с припуском для шва до 0,8 </a:t>
            </a:r>
            <a:r>
              <a:rPr lang="ru-RU" dirty="0" smtClean="0"/>
              <a:t>см; нитки; игла; узкая </a:t>
            </a:r>
            <a:r>
              <a:rPr lang="ru-RU" dirty="0"/>
              <a:t>резинка до 8 см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Производство:</a:t>
            </a:r>
          </a:p>
          <a:p>
            <a:r>
              <a:rPr lang="ru-RU" dirty="0"/>
              <a:t>Сшивают один бок юбки и разворачивают изделие.</a:t>
            </a:r>
          </a:p>
          <a:p>
            <a:r>
              <a:rPr lang="ru-RU" dirty="0"/>
              <a:t>По верхнему краю натягивают резинку и прострачивают по всей длине. Получается ткань в сборку.</a:t>
            </a:r>
          </a:p>
          <a:p>
            <a:r>
              <a:rPr lang="ru-RU" dirty="0"/>
              <a:t>Второй край также сшивают.</a:t>
            </a:r>
          </a:p>
          <a:p>
            <a:r>
              <a:rPr lang="ru-RU" dirty="0"/>
              <a:t>Выворачивают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Юбка готова. Примеряйте!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http://tekstilprofi.com/wp-content/uploads/2021/09/Vykrojka-yub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764704"/>
            <a:ext cx="3791704" cy="19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дежда для кукол своими руками: простые способы и лайфха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87392"/>
            <a:ext cx="4376777" cy="27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ekstilprofi.com/wp-content/uploads/2021/09/Vykrojk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4099"/>
            <a:ext cx="7620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/>
              <a:t>Выкройка майки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50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дежда для кукол своими руками: простые способы и лайфха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14375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Выкройка платья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71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898776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Брюки и шорты </a:t>
            </a:r>
            <a:endParaRPr lang="ru-RU" dirty="0"/>
          </a:p>
        </p:txBody>
      </p:sp>
      <p:pic>
        <p:nvPicPr>
          <p:cNvPr id="6146" name="Picture 2" descr="Одежда для кукол своими руками: простые способы и лайфха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856"/>
            <a:ext cx="4217314" cy="65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2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07444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Атрибуты для игр семья, магазин, кафе и т.д.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43964"/>
            <a:ext cx="4788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Для работы нам понадобиться:</a:t>
            </a:r>
          </a:p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- губки для мытья посуды;</a:t>
            </a:r>
          </a:p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- ножницы;</a:t>
            </a:r>
          </a:p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- пуговицы, бусины для украшения;</a:t>
            </a:r>
          </a:p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- клеевой пистолет;</a:t>
            </a:r>
          </a:p>
          <a:p>
            <a:pPr algn="just">
              <a:buFontTx/>
              <a:buChar char="-"/>
            </a:pP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 фетр разного цвета;</a:t>
            </a:r>
          </a:p>
          <a:p>
            <a:pPr algn="just"/>
            <a:r>
              <a:rPr lang="ru-RU" dirty="0" smtClean="0">
                <a:solidFill>
                  <a:srgbClr val="111111"/>
                </a:solidFill>
                <a:latin typeface="Arial"/>
              </a:rPr>
              <a:t>-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в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искозные салфетки;</a:t>
            </a:r>
            <a:endParaRPr lang="ru-RU" b="0" i="0" dirty="0" smtClean="0">
              <a:solidFill>
                <a:srgbClr val="111111"/>
              </a:solidFill>
              <a:effectLst/>
              <a:latin typeface="Arial"/>
            </a:endParaRPr>
          </a:p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- нитки мулине;</a:t>
            </a:r>
          </a:p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- игла;</a:t>
            </a:r>
          </a:p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- ножницы;</a:t>
            </a:r>
          </a:p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- синтепон листовой;</a:t>
            </a:r>
          </a:p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- картон белый для шаблонов.</a:t>
            </a:r>
          </a:p>
          <a:p>
            <a:pPr algn="just"/>
            <a:endParaRPr lang="ru-RU" b="0" i="0" dirty="0">
              <a:solidFill>
                <a:srgbClr val="111111"/>
              </a:solidFill>
              <a:effectLst/>
              <a:latin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52" y="3068960"/>
            <a:ext cx="4863687" cy="273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547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219</TotalTime>
  <Words>906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Заседание родительского клуба «Мамина школа» Мастер-класс для родителей Пошив одежды для кукол, изготовление пособий</vt:lpstr>
      <vt:lpstr>Презентация PowerPoint</vt:lpstr>
      <vt:lpstr>Презентация PowerPoint</vt:lpstr>
      <vt:lpstr>Кукольная одежда </vt:lpstr>
      <vt:lpstr>Презентация PowerPoint</vt:lpstr>
      <vt:lpstr>Выкройка майки</vt:lpstr>
      <vt:lpstr>Выкройка платья</vt:lpstr>
      <vt:lpstr>Брюки и шорты </vt:lpstr>
      <vt:lpstr>Атрибуты для игр семья, магазин, кафе и т.д.</vt:lpstr>
      <vt:lpstr> Изготовление хлебцев</vt:lpstr>
      <vt:lpstr>Колбаса </vt:lpstr>
      <vt:lpstr> Яичница  </vt:lpstr>
      <vt:lpstr>Пельмени </vt:lpstr>
      <vt:lpstr>Вареники</vt:lpstr>
      <vt:lpstr>Пирожные </vt:lpstr>
      <vt:lpstr>Еще идеи для вашего творчества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родителей Пошив одежды для кукол, изготовление пособий</dc:title>
  <dc:creator>Галя</dc:creator>
  <cp:lastModifiedBy>user</cp:lastModifiedBy>
  <cp:revision>17</cp:revision>
  <cp:lastPrinted>2022-05-05T03:10:50Z</cp:lastPrinted>
  <dcterms:created xsi:type="dcterms:W3CDTF">2022-05-02T14:18:45Z</dcterms:created>
  <dcterms:modified xsi:type="dcterms:W3CDTF">2022-05-05T03:11:07Z</dcterms:modified>
</cp:coreProperties>
</file>